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sldIdLst>
    <p:sldId id="260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3"/>
    <p:restoredTop sz="95703"/>
  </p:normalViewPr>
  <p:slideViewPr>
    <p:cSldViewPr snapToGrid="0">
      <p:cViewPr>
        <p:scale>
          <a:sx n="194" d="100"/>
          <a:sy n="19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.jpg"/><Relationship Id="rId5" Type="http://schemas.microsoft.com/office/2007/relationships/hdphoto" Target="../media/hdphoto1.wdp"/><Relationship Id="rId10" Type="http://schemas.openxmlformats.org/officeDocument/2006/relationships/image" Target="../media/image4.jp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02" y="1412101"/>
            <a:ext cx="2571614" cy="7714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32" y="2299991"/>
            <a:ext cx="3384000" cy="21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03" y="3505782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064" y="4622496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5" y="3663754"/>
            <a:ext cx="6247177" cy="3123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453887" y="3689486"/>
            <a:ext cx="4472976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37" y="3663754"/>
            <a:ext cx="533067" cy="459802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63754"/>
            <a:ext cx="648758" cy="4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ABE495-E448-4410-230F-2C65831B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152" y="2646209"/>
            <a:ext cx="798374" cy="4790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0931F-1B1C-A488-64E2-4276F52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0778" y="2646209"/>
            <a:ext cx="798374" cy="47902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E3FF36-9809-18C9-DD62-069630C4BFCA}"/>
              </a:ext>
            </a:extLst>
          </p:cNvPr>
          <p:cNvSpPr/>
          <p:nvPr/>
        </p:nvSpPr>
        <p:spPr>
          <a:xfrm>
            <a:off x="769868" y="2498358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11" name="Picture 10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ED9E3EF6-FA33-4C27-E2AC-624475033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1088234" y="2423281"/>
            <a:ext cx="286956" cy="222928"/>
          </a:xfrm>
          <a:prstGeom prst="rect">
            <a:avLst/>
          </a:prstGeom>
        </p:spPr>
      </p:pic>
      <p:pic>
        <p:nvPicPr>
          <p:cNvPr id="12" name="Picture 11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19799A30-E829-7075-1D7A-C3B813517C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882374" y="2423281"/>
            <a:ext cx="291189" cy="2303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6A5BCE-9FF2-129E-B5DA-2EEBCCC506BA}"/>
              </a:ext>
            </a:extLst>
          </p:cNvPr>
          <p:cNvSpPr/>
          <p:nvPr/>
        </p:nvSpPr>
        <p:spPr>
          <a:xfrm>
            <a:off x="1568697" y="2646209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34184-F8E6-B5C8-56C8-54A62A591EA5}"/>
              </a:ext>
            </a:extLst>
          </p:cNvPr>
          <p:cNvSpPr/>
          <p:nvPr/>
        </p:nvSpPr>
        <p:spPr>
          <a:xfrm>
            <a:off x="1568696" y="3398324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21AB6-1359-050E-4ED1-B541D72D3925}"/>
              </a:ext>
            </a:extLst>
          </p:cNvPr>
          <p:cNvSpPr/>
          <p:nvPr/>
        </p:nvSpPr>
        <p:spPr>
          <a:xfrm>
            <a:off x="1641276" y="2718789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DE3776-0DA9-8608-C334-191C47E4691E}"/>
              </a:ext>
            </a:extLst>
          </p:cNvPr>
          <p:cNvSpPr/>
          <p:nvPr/>
        </p:nvSpPr>
        <p:spPr>
          <a:xfrm>
            <a:off x="1579878" y="4294493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48B17E-D4E8-28CE-6B9D-F50C1F9B70BE}"/>
              </a:ext>
            </a:extLst>
          </p:cNvPr>
          <p:cNvSpPr/>
          <p:nvPr/>
        </p:nvSpPr>
        <p:spPr>
          <a:xfrm>
            <a:off x="1568560" y="5005041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EEA88-C4BD-143B-5226-2EE3F5B00404}"/>
              </a:ext>
            </a:extLst>
          </p:cNvPr>
          <p:cNvSpPr/>
          <p:nvPr/>
        </p:nvSpPr>
        <p:spPr>
          <a:xfrm>
            <a:off x="1551030" y="5789745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4454B-135D-829C-AD6D-22418BCE9E32}"/>
              </a:ext>
            </a:extLst>
          </p:cNvPr>
          <p:cNvSpPr/>
          <p:nvPr/>
        </p:nvSpPr>
        <p:spPr>
          <a:xfrm>
            <a:off x="1544183" y="6514602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8D92EE-27F4-64D7-17D8-FFCDC5C0EB58}"/>
              </a:ext>
            </a:extLst>
          </p:cNvPr>
          <p:cNvGrpSpPr/>
          <p:nvPr/>
        </p:nvGrpSpPr>
        <p:grpSpPr>
          <a:xfrm>
            <a:off x="2952946" y="2899118"/>
            <a:ext cx="2588494" cy="4599440"/>
            <a:chOff x="6200502" y="1087204"/>
            <a:chExt cx="3714925" cy="6600972"/>
          </a:xfrm>
        </p:grpSpPr>
        <p:pic>
          <p:nvPicPr>
            <p:cNvPr id="7" name="Picture 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6129147-CA1A-D13F-9630-845144974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48" t="1438" b="32936"/>
            <a:stretch/>
          </p:blipFill>
          <p:spPr>
            <a:xfrm>
              <a:off x="6200502" y="1087243"/>
              <a:ext cx="2256903" cy="6600933"/>
            </a:xfrm>
            <a:prstGeom prst="rect">
              <a:avLst/>
            </a:prstGeom>
          </p:spPr>
        </p:pic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D561AF03-D50C-093A-FACF-308D526A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6123" t="1438" b="32936"/>
            <a:stretch/>
          </p:blipFill>
          <p:spPr>
            <a:xfrm>
              <a:off x="8057726" y="1087204"/>
              <a:ext cx="1857701" cy="6600934"/>
            </a:xfrm>
            <a:prstGeom prst="rect">
              <a:avLst/>
            </a:prstGeom>
          </p:spPr>
        </p:pic>
        <p:pic>
          <p:nvPicPr>
            <p:cNvPr id="22" name="Picture 2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658EF045-B723-D7C6-2CD1-4034BDE89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438" r="95894" b="32936"/>
            <a:stretch/>
          </p:blipFill>
          <p:spPr>
            <a:xfrm>
              <a:off x="6278086" y="1087205"/>
              <a:ext cx="103240" cy="6600933"/>
            </a:xfrm>
            <a:prstGeom prst="rect">
              <a:avLst/>
            </a:prstGeom>
          </p:spPr>
        </p:pic>
      </p:grp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1567577-E4B7-EE9A-8A4E-0A639AAE22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3308" y="2511150"/>
            <a:ext cx="431845" cy="357988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8250BE14-3181-54C1-0C6F-D858EE685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5516" y="2498358"/>
            <a:ext cx="443141" cy="36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E10BAD7-ABC0-520C-10FE-08DFC469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07" b="96081"/>
          <a:stretch/>
        </p:blipFill>
        <p:spPr>
          <a:xfrm>
            <a:off x="606720" y="3238500"/>
            <a:ext cx="181070" cy="131739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A4F8E6-DFC4-041D-B6A7-DF72E855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8" r="1"/>
          <a:stretch/>
        </p:blipFill>
        <p:spPr>
          <a:xfrm>
            <a:off x="3356799" y="3238500"/>
            <a:ext cx="3366249" cy="3361524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A590F2-C86A-361D-010A-1E606918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" r="50075"/>
          <a:stretch/>
        </p:blipFill>
        <p:spPr>
          <a:xfrm>
            <a:off x="787789" y="3514595"/>
            <a:ext cx="2641211" cy="269531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AC9055-30FB-05CF-74A9-33426C6D3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" r="78257" b="95271"/>
          <a:stretch/>
        </p:blipFill>
        <p:spPr>
          <a:xfrm>
            <a:off x="1078675" y="3750478"/>
            <a:ext cx="1138778" cy="158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DB3076-3632-3789-69BF-7C305131D5C6}"/>
              </a:ext>
            </a:extLst>
          </p:cNvPr>
          <p:cNvSpPr/>
          <p:nvPr/>
        </p:nvSpPr>
        <p:spPr>
          <a:xfrm>
            <a:off x="849234" y="340313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4814</TotalTime>
  <Words>22</Words>
  <Application>Microsoft Macintosh PowerPoint</Application>
  <PresentationFormat>A4 Paper (210x297 mm)</PresentationFormat>
  <Paragraphs>22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17</cp:revision>
  <dcterms:created xsi:type="dcterms:W3CDTF">2022-12-20T13:39:35Z</dcterms:created>
  <dcterms:modified xsi:type="dcterms:W3CDTF">2023-02-06T22:00:34Z</dcterms:modified>
</cp:coreProperties>
</file>